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099300" cy="10234613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0" autoAdjust="0"/>
    <p:restoredTop sz="96005" autoAdjust="0"/>
  </p:normalViewPr>
  <p:slideViewPr>
    <p:cSldViewPr>
      <p:cViewPr varScale="1">
        <p:scale>
          <a:sx n="113" d="100"/>
          <a:sy n="113" d="100"/>
        </p:scale>
        <p:origin x="13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3171E785-0431-4849-963B-F6D51883A0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EFB50300-BAC0-4D56-A882-28CA0C72582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xmlns="" id="{E0D3C5CC-CD1E-41C0-8D33-385C7023F6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xmlns="" id="{99BF4C6A-C7DC-4D89-A9BC-1B322FC174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CDAD81D1-7D3B-4BE3-BF16-7C20AB70ADB6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B1EEF845-9B19-44AF-9653-22BF4B0A51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6732E09D-EBF0-4168-87D0-F1BAB1F3B3E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C5D216D5-0542-4777-AAB1-A486784271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xmlns="" id="{B52F5E74-8B1F-4491-9338-9988A8C2B56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Click to edit Master text styles</a:t>
            </a:r>
          </a:p>
          <a:p>
            <a:pPr lvl="1"/>
            <a:r>
              <a:rPr lang="sl-SI" noProof="0"/>
              <a:t>Second level</a:t>
            </a:r>
          </a:p>
          <a:p>
            <a:pPr lvl="2"/>
            <a:r>
              <a:rPr lang="sl-SI" noProof="0"/>
              <a:t>Third level</a:t>
            </a:r>
          </a:p>
          <a:p>
            <a:pPr lvl="3"/>
            <a:r>
              <a:rPr lang="sl-SI" noProof="0"/>
              <a:t>Fourth level</a:t>
            </a:r>
          </a:p>
          <a:p>
            <a:pPr lvl="4"/>
            <a:r>
              <a:rPr lang="sl-SI" noProof="0"/>
              <a:t>Fifth level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xmlns="" id="{01CBACA5-82D8-424E-A7F4-8DBE6D69AE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xmlns="" id="{F5D072C1-EFD2-4364-9D8A-6FD75BB1BB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B6FFC660-13E4-47E6-B668-F835110ED7DC}" type="slidenum">
              <a:rPr lang="sl-SI" altLang="en-US"/>
              <a:pPr>
                <a:defRPr/>
              </a:pPr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3403732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00987D25-489F-4FB9-9E1F-29D5626E8D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0B6FE1-1EE7-4092-AC19-4B5A74EFA43C}" type="slidenum">
              <a:rPr lang="sl-SI" altLang="en-US" sz="1300"/>
              <a:pPr>
                <a:spcBef>
                  <a:spcPct val="0"/>
                </a:spcBef>
              </a:pPr>
              <a:t>2</a:t>
            </a:fld>
            <a:endParaRPr lang="sl-SI" altLang="en-US" sz="13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AD9E87A0-0094-467B-8B85-0B16D0E4E9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AC440E03-E32C-45BB-BBF5-16F4E501B4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sr-Latn-R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3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sl-SI" noProof="0"/>
              <a:t>Click to edit Master title style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sl-SI" noProof="0"/>
              <a:t>Click to edit Master subtitle style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98FD5515-4186-45F2-8DAF-6524FDF643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714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pic>
        <p:nvPicPr>
          <p:cNvPr id="6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xmlns="" id="{08E63A03-71B8-4AA5-993F-DAAB5B9E32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7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882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228600"/>
            <a:ext cx="2087563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28600"/>
            <a:ext cx="6113462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457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419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6593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95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035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936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796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675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23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29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>
            <a:extLst>
              <a:ext uri="{FF2B5EF4-FFF2-40B4-BE49-F238E27FC236}">
                <a16:creationId xmlns:a16="http://schemas.microsoft.com/office/drawing/2014/main" xmlns="" id="{F265424B-9DE2-47A5-B7E1-97EE04742B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28600"/>
            <a:ext cx="8353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/>
              <a:t>Click to edit Master title style</a:t>
            </a:r>
          </a:p>
        </p:txBody>
      </p:sp>
      <p:sp>
        <p:nvSpPr>
          <p:cNvPr id="1027" name="Rectangle 7">
            <a:extLst>
              <a:ext uri="{FF2B5EF4-FFF2-40B4-BE49-F238E27FC236}">
                <a16:creationId xmlns:a16="http://schemas.microsoft.com/office/drawing/2014/main" xmlns="" id="{5C78F0EB-82EE-449F-9B94-CCAA230EC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/>
              <a:t>Click to edit Master text styles</a:t>
            </a:r>
          </a:p>
          <a:p>
            <a:pPr lvl="1"/>
            <a:r>
              <a:rPr lang="sl-SI" altLang="en-US"/>
              <a:t>Second level</a:t>
            </a:r>
          </a:p>
          <a:p>
            <a:pPr lvl="2"/>
            <a:r>
              <a:rPr lang="sl-SI" altLang="en-US"/>
              <a:t>Third level</a:t>
            </a:r>
          </a:p>
          <a:p>
            <a:pPr lvl="3"/>
            <a:r>
              <a:rPr lang="sl-SI" altLang="en-US"/>
              <a:t>Fourth level</a:t>
            </a:r>
          </a:p>
          <a:p>
            <a:pPr lvl="4"/>
            <a:r>
              <a:rPr lang="sl-SI" altLang="en-US"/>
              <a:t>Fifth level</a:t>
            </a:r>
          </a:p>
        </p:txBody>
      </p:sp>
      <p:sp>
        <p:nvSpPr>
          <p:cNvPr id="1028" name="Line 13">
            <a:extLst>
              <a:ext uri="{FF2B5EF4-FFF2-40B4-BE49-F238E27FC236}">
                <a16:creationId xmlns:a16="http://schemas.microsoft.com/office/drawing/2014/main" xmlns="" id="{FAF77CE2-D025-4AEF-8A08-B61A385AE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196975"/>
            <a:ext cx="6553200" cy="0"/>
          </a:xfrm>
          <a:prstGeom prst="line">
            <a:avLst/>
          </a:prstGeom>
          <a:noFill/>
          <a:ln w="53975" cap="sq">
            <a:solidFill>
              <a:srgbClr val="6699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9" name="Line 14">
            <a:extLst>
              <a:ext uri="{FF2B5EF4-FFF2-40B4-BE49-F238E27FC236}">
                <a16:creationId xmlns:a16="http://schemas.microsoft.com/office/drawing/2014/main" xmlns="" id="{BD172FFA-A2A0-41DA-B1AD-0594E5D258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1250950"/>
            <a:ext cx="6553200" cy="0"/>
          </a:xfrm>
          <a:prstGeom prst="line">
            <a:avLst/>
          </a:prstGeom>
          <a:noFill/>
          <a:ln w="53975" cap="sq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0" name="Line 15">
            <a:extLst>
              <a:ext uri="{FF2B5EF4-FFF2-40B4-BE49-F238E27FC236}">
                <a16:creationId xmlns:a16="http://schemas.microsoft.com/office/drawing/2014/main" xmlns="" id="{79F92F23-880A-4F9A-9EE0-AC51D731A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488113"/>
            <a:ext cx="8640762" cy="0"/>
          </a:xfrm>
          <a:prstGeom prst="line">
            <a:avLst/>
          </a:prstGeom>
          <a:noFill/>
          <a:ln w="38100" cap="sq">
            <a:solidFill>
              <a:srgbClr val="6699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31" name="Line 16">
            <a:extLst>
              <a:ext uri="{FF2B5EF4-FFF2-40B4-BE49-F238E27FC236}">
                <a16:creationId xmlns:a16="http://schemas.microsoft.com/office/drawing/2014/main" xmlns="" id="{AD934FFE-8B2A-4F91-88EB-0E6981255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6524625"/>
            <a:ext cx="8640763" cy="1588"/>
          </a:xfrm>
          <a:prstGeom prst="line">
            <a:avLst/>
          </a:prstGeom>
          <a:noFill/>
          <a:ln w="38100" cap="sq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tkojetko.irb.hr/znanstvenikDetalji.php?sifznan=936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3052BA2B-F740-40EE-92B7-60EEEC4C77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1733550"/>
            <a:ext cx="8077200" cy="1609725"/>
          </a:xfrm>
        </p:spPr>
        <p:txBody>
          <a:bodyPr/>
          <a:lstStyle/>
          <a:p>
            <a:pPr eaLnBrk="1" hangingPunct="1"/>
            <a:r>
              <a:rPr lang="hr-HR" altLang="en-US" dirty="0"/>
              <a:t>Tekst 1</a:t>
            </a:r>
            <a:br>
              <a:rPr lang="hr-HR" altLang="en-US" dirty="0"/>
            </a:br>
            <a:r>
              <a:rPr lang="hr-HR" altLang="en-US" sz="2000" dirty="0"/>
              <a:t/>
            </a:r>
            <a:br>
              <a:rPr lang="hr-HR" altLang="en-US" sz="2000" dirty="0"/>
            </a:br>
            <a:r>
              <a:rPr lang="hr-HR" altLang="en-US" sz="2000" dirty="0"/>
              <a:t>Tekst 2</a:t>
            </a:r>
            <a:endParaRPr lang="sl-SI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2CF4D675-283C-4037-9744-BBF2FBA421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16013" y="4149725"/>
            <a:ext cx="6580187" cy="2292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r-HR" altLang="en-US" sz="3600" b="1" dirty="0"/>
              <a:t>Tekst 3</a:t>
            </a:r>
          </a:p>
          <a:p>
            <a:pPr eaLnBrk="1" hangingPunct="1">
              <a:lnSpc>
                <a:spcPct val="80000"/>
              </a:lnSpc>
            </a:pPr>
            <a:endParaRPr lang="hr-HR" altLang="en-US" sz="1400" dirty="0"/>
          </a:p>
          <a:p>
            <a:pPr eaLnBrk="1" hangingPunct="1">
              <a:lnSpc>
                <a:spcPct val="80000"/>
              </a:lnSpc>
            </a:pPr>
            <a:r>
              <a:rPr lang="hr-HR" altLang="en-US" sz="1400" dirty="0"/>
              <a:t>Tekst 4</a:t>
            </a:r>
          </a:p>
          <a:p>
            <a:pPr eaLnBrk="1" hangingPunct="1">
              <a:lnSpc>
                <a:spcPct val="80000"/>
              </a:lnSpc>
            </a:pPr>
            <a:endParaRPr lang="hr-HR" altLang="en-US" sz="1400" dirty="0"/>
          </a:p>
          <a:p>
            <a:pPr eaLnBrk="1" hangingPunct="1">
              <a:lnSpc>
                <a:spcPct val="80000"/>
              </a:lnSpc>
            </a:pPr>
            <a:endParaRPr lang="sl-SI" altLang="en-US" sz="1200" dirty="0">
              <a:hlinkClick r:id="rId2"/>
            </a:endParaRPr>
          </a:p>
          <a:p>
            <a:pPr eaLnBrk="1" hangingPunct="1">
              <a:lnSpc>
                <a:spcPct val="80000"/>
              </a:lnSpc>
            </a:pPr>
            <a:endParaRPr lang="sl-SI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C243531B-7987-4248-9D1E-74A595670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en-US" dirty="0"/>
              <a:t>Naslov</a:t>
            </a:r>
            <a:endParaRPr lang="sl-SI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E66F47DB-FC2F-4CD6-A243-E08803A3A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en-US"/>
              <a:t>Sadržaj</a:t>
            </a:r>
            <a:endParaRPr lang="hr-H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9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Radial</vt:lpstr>
      <vt:lpstr>Tekst 1  Tekst 2</vt:lpstr>
      <vt:lpstr>Naslov</vt:lpstr>
    </vt:vector>
  </TitlesOfParts>
  <Company>ICE d.o.o.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Jukic</dc:creator>
  <cp:lastModifiedBy>Marija Klipa</cp:lastModifiedBy>
  <cp:revision>111</cp:revision>
  <cp:lastPrinted>2021-10-18T08:10:39Z</cp:lastPrinted>
  <dcterms:created xsi:type="dcterms:W3CDTF">2008-02-26T11:11:10Z</dcterms:created>
  <dcterms:modified xsi:type="dcterms:W3CDTF">2022-12-01T08:36:47Z</dcterms:modified>
</cp:coreProperties>
</file>